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7" r:id="rId9"/>
    <p:sldId id="271" r:id="rId10"/>
    <p:sldId id="266" r:id="rId11"/>
    <p:sldId id="270" r:id="rId12"/>
    <p:sldId id="264" r:id="rId13"/>
    <p:sldId id="268" r:id="rId14"/>
    <p:sldId id="265" r:id="rId15"/>
    <p:sldId id="269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ED1"/>
    <a:srgbClr val="FFECC8"/>
    <a:srgbClr val="8F6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/>
    <p:restoredTop sz="94643"/>
  </p:normalViewPr>
  <p:slideViewPr>
    <p:cSldViewPr snapToGrid="0" snapToObjects="1" showGuides="1">
      <p:cViewPr varScale="1">
        <p:scale>
          <a:sx n="120" d="100"/>
          <a:sy n="120" d="100"/>
        </p:scale>
        <p:origin x="20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776A8-CBC7-674D-9532-478ED8FDD08A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47BCD-CCF2-4043-B97E-9EF2AF3E0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686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47BCD-CCF2-4043-B97E-9EF2AF3E06D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757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47BCD-CCF2-4043-B97E-9EF2AF3E06D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687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167B1-EB4B-BB4D-8A0C-E040A7A59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580DB2-CB6E-A240-95DA-DE2DB1F14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6EF851-7312-9044-8A29-C306850B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1472D-BAD9-0F41-BE16-F0F6720D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7B9C34-D0E7-4B47-8C26-7BCD62EB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558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076224-B54A-1D42-87E2-25B12C64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2B17CE0-5675-E640-8B47-B079EC42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A884F-FBA0-7A44-87F1-C199EB64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F24532-0CFD-274E-82EA-28FDDBD7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FD7514-46D0-3E4A-8CCB-0B482E55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186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C2F6EE0-74C4-E444-A0AC-77FAEFC81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CC883EE-266D-034C-A870-423F06AC2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832F53-6226-4249-B482-E661EAE1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E62DB1-EDED-1E4C-88E5-5C522B46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E374BA-BC11-B642-A74F-25E1F1DC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212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4FE10-0BA5-0048-9632-4B7D961D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25B921-DDBB-E447-84FE-696F917FF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3BFA1F-FEF6-E740-9BF3-C77932305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35598B-1432-2142-BC50-00DF90C3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D82336-1596-A541-A02E-026787D0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9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5A0AF-7C87-CE42-836A-5CAB38F0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0BF3E0-B1CB-9148-95EE-BFC2A669B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89FA3A-94C4-B84C-BF4A-C4750D0D0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494983-3053-7843-8AB1-FFBD93AC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3E8CEC-EF26-124D-BFE4-72E675B5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124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A2E24-415D-0945-88CA-AE2190ED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C0275-C64C-C74E-B0D7-61BB075DF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70E443-9CE4-6141-9B7F-CDF2CF664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2EA4AA-797C-E34D-9D34-C89F0248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A2E9C0-B1CA-D04B-AFC5-D1EB4FB2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9F2159-FDFD-0646-9014-36CE51CE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983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DB8DC-F8FC-E745-A7C6-3DB11EEB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2FCDA9-F4C6-204F-9B95-34A17843A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325A6A-86E7-C549-AF4A-C5D9B4712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F64551-DDDE-9D46-8774-E04ABDAB3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D51A112-6A35-2E47-BEC0-6A854808C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F62AE6F-8E49-9642-A9EA-9D27D68B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4F3714C-6173-5249-B404-AFF8A72B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2F29847-9EA4-D94E-A8CA-83D22545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67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85F5F-01E8-C144-829F-671E699E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CA195E-24AA-9749-A3E1-F938F636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1099F2-2F57-844F-A9FC-BDCB9CD3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B08DAF-EF71-4844-AABB-A4FCEF39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419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3632E25-36D2-1B47-B64B-0B6C1764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8D25C1B-1150-9F4D-8009-B9E41214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8A6FDB-CEAD-D94C-BF08-F3E85B49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473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A832E-7456-5149-AEE8-FD5F4C3B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2C96F7-B0BA-F74A-BA49-9ACD1F29A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B88573-FB98-9F41-A2F9-46108B905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810455-5226-0E49-8108-63B5DFEF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6E3C7A-4AC2-4244-9ABD-D3732D4A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B5929D-275D-7744-A4F9-3C108D1DC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19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74D4D-3045-F747-B396-43245504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8A996F0-027C-2E4A-B28D-4A4F44A85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1F4349-D880-FF4A-8B4A-4E0A5C54D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EF71F3-372E-1D48-BCD7-0CC8121A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A28018-B960-5240-9E21-D18BAE8C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A4D060-C3A7-3645-ABBB-748BBC7F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410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65BEA28-2C11-6A4A-8E5D-DD235CD4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BE0EDD-B235-484E-9529-1436F894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5D8DE9-76C5-CA41-BA9E-2B0B00621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758A7-B767-D244-B68D-74BCC4DE7290}" type="datetimeFigureOut">
              <a:rPr kumimoji="1" lang="zh-TW" altLang="en-US" smtClean="0"/>
              <a:t>2020/2/17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23975D-C253-0741-B4AF-4EDA36EDD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4A2018-1BCC-C54E-9F7E-B62649CB0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5D049-1735-8C41-9573-812950F587E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832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iti TC Medium" pitchFamily="2" charset="-128"/>
          <a:ea typeface="Heiti TC Medium" pitchFamily="2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iti TC Light" panose="02000000000000000000" pitchFamily="2" charset="-128"/>
          <a:ea typeface="Heiti TC Light" panose="02000000000000000000" pitchFamily="2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0F9D386-4AAC-0347-951C-17A21C12E39A}"/>
              </a:ext>
            </a:extLst>
          </p:cNvPr>
          <p:cNvSpPr/>
          <p:nvPr/>
        </p:nvSpPr>
        <p:spPr>
          <a:xfrm>
            <a:off x="5828044" y="-15949"/>
            <a:ext cx="6363956" cy="6889898"/>
          </a:xfrm>
          <a:prstGeom prst="rect">
            <a:avLst/>
          </a:prstGeom>
          <a:solidFill>
            <a:srgbClr val="FAC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 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89447-F217-744C-B9F5-83E7CF1E91BB}"/>
              </a:ext>
            </a:extLst>
          </p:cNvPr>
          <p:cNvSpPr/>
          <p:nvPr/>
        </p:nvSpPr>
        <p:spPr>
          <a:xfrm>
            <a:off x="0" y="-31898"/>
            <a:ext cx="6096000" cy="6889898"/>
          </a:xfrm>
          <a:prstGeom prst="rect">
            <a:avLst/>
          </a:prstGeom>
          <a:solidFill>
            <a:srgbClr val="FF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4346E2-A776-024E-9548-E90945489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2246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spc="300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R&amp;T</a:t>
            </a:r>
            <a:br>
              <a:rPr lang="zh-TW" altLang="zh-TW" sz="4000" spc="300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TW" altLang="zh-TW" sz="4000" spc="300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甜點工作室網站企劃書</a:t>
            </a:r>
            <a:r>
              <a:rPr lang="zh-TW" altLang="zh-TW" sz="4000" spc="300" dirty="0">
                <a:solidFill>
                  <a:schemeClr val="accent2">
                    <a:lumMod val="50000"/>
                  </a:schemeClr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endParaRPr kumimoji="1" lang="zh-TW" altLang="en-US" sz="4000" spc="300" dirty="0">
              <a:solidFill>
                <a:schemeClr val="accent2">
                  <a:lumMod val="50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C0FC282-0CBF-0248-9107-BD146C85F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6597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zh-TW" sz="1800" b="1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蘇盈均</a:t>
            </a:r>
            <a:r>
              <a:rPr lang="en-US" altLang="zh-TW" sz="1800" b="1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TW" altLang="zh-TW" sz="1800" b="1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徐佳仕</a:t>
            </a:r>
            <a:r>
              <a:rPr lang="en-US" altLang="zh-TW" sz="1800" b="1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TW" altLang="zh-TW" sz="1800" b="1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林恩如</a:t>
            </a:r>
            <a:r>
              <a:rPr lang="en-US" altLang="zh-TW" sz="1800" b="1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TW" sz="1800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zh-TW" sz="1800" b="1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陳宜亭</a:t>
            </a:r>
            <a:r>
              <a:rPr lang="en-US" altLang="zh-TW" sz="1800" b="1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TW" sz="1800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zh-TW" sz="1800" b="1" dirty="0">
                <a:solidFill>
                  <a:schemeClr val="accent2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曾家彥</a:t>
            </a:r>
            <a:endParaRPr lang="zh-TW" altLang="zh-TW" sz="1800" dirty="0">
              <a:solidFill>
                <a:schemeClr val="accent2">
                  <a:lumMod val="50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zh-TW" altLang="en-US" sz="2800" dirty="0">
              <a:solidFill>
                <a:schemeClr val="accent2">
                  <a:lumMod val="50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590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24EB9A0-F791-8647-9982-F0CB5512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14" y="1290600"/>
            <a:ext cx="7475415" cy="4276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97DFE7-4CA7-DF4F-BB52-AD48B24B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500" y="2683121"/>
            <a:ext cx="1683286" cy="3373200"/>
          </a:xfrm>
          <a:prstGeom prst="rect">
            <a:avLst/>
          </a:prstGeom>
        </p:spPr>
      </p:pic>
      <p:sp>
        <p:nvSpPr>
          <p:cNvPr id="8" name="標題 3">
            <a:extLst>
              <a:ext uri="{FF2B5EF4-FFF2-40B4-BE49-F238E27FC236}">
                <a16:creationId xmlns:a16="http://schemas.microsoft.com/office/drawing/2014/main" id="{4B1774A9-08AB-474B-9F1F-5D4E68B35EDB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商品總覽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en-US" altLang="zh-TW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QA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281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277571-95CD-554A-B117-D9C53246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095" y="1301948"/>
            <a:ext cx="7924800" cy="4521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845C8F7-8432-1642-9E31-D4B71AF9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800" y="2727366"/>
            <a:ext cx="1686600" cy="3373200"/>
          </a:xfrm>
          <a:prstGeom prst="rect">
            <a:avLst/>
          </a:prstGeom>
        </p:spPr>
      </p:pic>
      <p:sp>
        <p:nvSpPr>
          <p:cNvPr id="8" name="標題 3">
            <a:extLst>
              <a:ext uri="{FF2B5EF4-FFF2-40B4-BE49-F238E27FC236}">
                <a16:creationId xmlns:a16="http://schemas.microsoft.com/office/drawing/2014/main" id="{1F3609AF-2CDE-0941-85F1-2225D7200EBC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會員專區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註冊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9166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F6AD117-061C-4C41-93BC-A3340E26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59" y="1342100"/>
            <a:ext cx="7924800" cy="4521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8FED89-DD8D-E94C-835B-18CBF092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423" y="2727366"/>
            <a:ext cx="1686600" cy="3373200"/>
          </a:xfrm>
          <a:prstGeom prst="rect">
            <a:avLst/>
          </a:prstGeom>
        </p:spPr>
      </p:pic>
      <p:sp>
        <p:nvSpPr>
          <p:cNvPr id="12" name="標題 3">
            <a:extLst>
              <a:ext uri="{FF2B5EF4-FFF2-40B4-BE49-F238E27FC236}">
                <a16:creationId xmlns:a16="http://schemas.microsoft.com/office/drawing/2014/main" id="{F60001F3-C6F8-3744-A6E1-A5D187A5D5B0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會員專區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登入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941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B7CDB2-A465-344E-9D23-306FED02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19" y="1290483"/>
            <a:ext cx="7486303" cy="42770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BEA2D5-8ED6-8149-9C11-BC459A93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297" y="2727366"/>
            <a:ext cx="1676659" cy="33732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A4AE832-DDCC-A346-BC7A-0C70A5403657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會員登入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忘記密碼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152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348B767-3F82-084C-8A41-82092B9C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81" y="1290483"/>
            <a:ext cx="7496817" cy="42770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5F61A0-AE20-3D4A-908D-63299C9D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043" y="2683121"/>
            <a:ext cx="1686600" cy="3373200"/>
          </a:xfrm>
          <a:prstGeom prst="rect">
            <a:avLst/>
          </a:prstGeom>
        </p:spPr>
      </p:pic>
      <p:sp>
        <p:nvSpPr>
          <p:cNvPr id="13" name="標題 3">
            <a:extLst>
              <a:ext uri="{FF2B5EF4-FFF2-40B4-BE49-F238E27FC236}">
                <a16:creationId xmlns:a16="http://schemas.microsoft.com/office/drawing/2014/main" id="{2BBA03BF-4D7B-B148-ADAF-C450044248A6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會員資料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CN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個人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4751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98A8251-8ECC-254F-A85C-BB060A09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80" y="1290717"/>
            <a:ext cx="7496010" cy="42765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EC034CA-E242-7041-A3F4-BE7AEC5A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120" y="2727366"/>
            <a:ext cx="1686600" cy="3373200"/>
          </a:xfrm>
          <a:prstGeom prst="rect">
            <a:avLst/>
          </a:prstGeom>
        </p:spPr>
      </p:pic>
      <p:sp>
        <p:nvSpPr>
          <p:cNvPr id="11" name="標題 3">
            <a:extLst>
              <a:ext uri="{FF2B5EF4-FFF2-40B4-BE49-F238E27FC236}">
                <a16:creationId xmlns:a16="http://schemas.microsoft.com/office/drawing/2014/main" id="{E92E9E87-5FC2-3646-AB6C-B8C087F8DEF0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會員資料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CN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訂單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71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2032067-B9D4-E848-A563-2D622F99FADE}"/>
              </a:ext>
            </a:extLst>
          </p:cNvPr>
          <p:cNvSpPr/>
          <p:nvPr/>
        </p:nvSpPr>
        <p:spPr>
          <a:xfrm>
            <a:off x="0" y="-31898"/>
            <a:ext cx="12192000" cy="6889898"/>
          </a:xfrm>
          <a:prstGeom prst="rect">
            <a:avLst/>
          </a:prstGeom>
          <a:solidFill>
            <a:srgbClr val="FF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0BE82303-59B7-FA4A-9E09-0580EC44475D}"/>
              </a:ext>
            </a:extLst>
          </p:cNvPr>
          <p:cNvSpPr txBox="1">
            <a:spLocks/>
          </p:cNvSpPr>
          <p:nvPr/>
        </p:nvSpPr>
        <p:spPr>
          <a:xfrm>
            <a:off x="2219016" y="1491177"/>
            <a:ext cx="7753965" cy="352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R&amp;T (</a:t>
            </a:r>
            <a:r>
              <a:rPr lang="zh-TW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全名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: SWEET</a:t>
            </a:r>
            <a:r>
              <a:rPr lang="zh-TW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　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ROLL&amp;TART)</a:t>
            </a:r>
            <a:r>
              <a:rPr lang="zh-TW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為甜點工作室，以網路販售為主，主要販賣的商品為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"</a:t>
            </a:r>
            <a:r>
              <a:rPr lang="zh-TW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生乳捲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"</a:t>
            </a:r>
            <a:r>
              <a:rPr lang="zh-TW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與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"</a:t>
            </a:r>
            <a:r>
              <a:rPr lang="zh-TW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乳酪塔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"</a:t>
            </a:r>
            <a:r>
              <a:rPr lang="zh-TW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，期望以日系簡約的風格，搭配活潑的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jQuery</a:t>
            </a:r>
            <a:r>
              <a:rPr lang="zh-TW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動畫呈現產品的形象網站，提供商品詳細介紹。</a:t>
            </a:r>
            <a:endParaRPr kumimoji="1" lang="zh-TW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3B9C20-FA70-E145-9399-CBE423FC30A1}"/>
              </a:ext>
            </a:extLst>
          </p:cNvPr>
          <p:cNvSpPr txBox="1">
            <a:spLocks/>
          </p:cNvSpPr>
          <p:nvPr/>
        </p:nvSpPr>
        <p:spPr>
          <a:xfrm>
            <a:off x="4875260" y="937706"/>
            <a:ext cx="2441475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設計</a:t>
            </a:r>
            <a:r>
              <a:rPr kumimoji="1" lang="en-US" altLang="zh-CN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{ </a:t>
            </a:r>
            <a:r>
              <a:rPr kumimoji="1" lang="zh-CN" altLang="en-US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理念</a:t>
            </a:r>
            <a:r>
              <a:rPr kumimoji="1" lang="en-US" altLang="zh-CN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}</a:t>
            </a:r>
            <a:endParaRPr kumimoji="1" lang="zh-TW" altLang="en-US" sz="28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329C3D-E918-5C4D-801B-21CDC39FE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577" y="6537527"/>
            <a:ext cx="12359148" cy="320473"/>
          </a:xfrm>
          <a:prstGeom prst="rect">
            <a:avLst/>
          </a:prstGeom>
          <a:solidFill>
            <a:srgbClr val="8F6036"/>
          </a:solidFill>
        </p:spPr>
      </p:pic>
    </p:spTree>
    <p:extLst>
      <p:ext uri="{BB962C8B-B14F-4D97-AF65-F5344CB8AC3E}">
        <p14:creationId xmlns:p14="http://schemas.microsoft.com/office/powerpoint/2010/main" val="206826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6357D04-7041-7F4E-893A-FD6747DA2DB3}"/>
              </a:ext>
            </a:extLst>
          </p:cNvPr>
          <p:cNvSpPr/>
          <p:nvPr/>
        </p:nvSpPr>
        <p:spPr>
          <a:xfrm>
            <a:off x="5828044" y="-15949"/>
            <a:ext cx="6363956" cy="6889898"/>
          </a:xfrm>
          <a:prstGeom prst="rect">
            <a:avLst/>
          </a:prstGeom>
          <a:solidFill>
            <a:srgbClr val="FF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 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5650D7-74E6-894C-A735-326932ED30AB}"/>
              </a:ext>
            </a:extLst>
          </p:cNvPr>
          <p:cNvSpPr/>
          <p:nvPr/>
        </p:nvSpPr>
        <p:spPr>
          <a:xfrm>
            <a:off x="0" y="-31898"/>
            <a:ext cx="6096000" cy="6889898"/>
          </a:xfrm>
          <a:prstGeom prst="rect">
            <a:avLst/>
          </a:prstGeom>
          <a:solidFill>
            <a:srgbClr val="FAC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5FF04018-56BD-2049-BA84-16FDF471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711" y="2713702"/>
            <a:ext cx="3837040" cy="138634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Illustrator</a:t>
            </a:r>
            <a:b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Photoshop</a:t>
            </a: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69F31970-F9E1-4E4D-997F-16AB3E8168C0}"/>
              </a:ext>
            </a:extLst>
          </p:cNvPr>
          <p:cNvSpPr txBox="1">
            <a:spLocks/>
          </p:cNvSpPr>
          <p:nvPr/>
        </p:nvSpPr>
        <p:spPr>
          <a:xfrm>
            <a:off x="1110711" y="1175676"/>
            <a:ext cx="2886997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網站</a:t>
            </a:r>
            <a:r>
              <a:rPr kumimoji="1" lang="en-US" altLang="zh-CN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{ </a:t>
            </a:r>
            <a:r>
              <a:rPr kumimoji="1" lang="zh-CN" altLang="en-US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技術</a:t>
            </a:r>
            <a:r>
              <a:rPr kumimoji="1" lang="en-US" altLang="zh-CN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}</a:t>
            </a:r>
            <a:endParaRPr kumimoji="1" lang="zh-TW" altLang="en-US" sz="28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04A35FDD-6AF1-984E-AC6B-AFED9D482255}"/>
              </a:ext>
            </a:extLst>
          </p:cNvPr>
          <p:cNvSpPr txBox="1">
            <a:spLocks/>
          </p:cNvSpPr>
          <p:nvPr/>
        </p:nvSpPr>
        <p:spPr>
          <a:xfrm>
            <a:off x="7206711" y="1175676"/>
            <a:ext cx="2886997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繪圖</a:t>
            </a:r>
            <a:r>
              <a:rPr kumimoji="1" lang="en-US" altLang="zh-CN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CN" altLang="en-US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技術</a:t>
            </a:r>
            <a:r>
              <a:rPr kumimoji="1" lang="en-US" altLang="zh-CN" sz="28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}</a:t>
            </a:r>
            <a:endParaRPr kumimoji="1" lang="zh-TW" altLang="en-US" sz="28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9" name="內容版面配置區 10">
            <a:extLst>
              <a:ext uri="{FF2B5EF4-FFF2-40B4-BE49-F238E27FC236}">
                <a16:creationId xmlns:a16="http://schemas.microsoft.com/office/drawing/2014/main" id="{C751ACB8-E7E2-EA4F-855B-C24E5B57F116}"/>
              </a:ext>
            </a:extLst>
          </p:cNvPr>
          <p:cNvSpPr txBox="1">
            <a:spLocks/>
          </p:cNvSpPr>
          <p:nvPr/>
        </p:nvSpPr>
        <p:spPr>
          <a:xfrm>
            <a:off x="7206711" y="2713702"/>
            <a:ext cx="4229406" cy="2497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iti TC Light" panose="02000000000000000000" pitchFamily="2" charset="-128"/>
                <a:ea typeface="Heiti TC Light" panose="02000000000000000000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b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b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b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jQuery</a:t>
            </a:r>
            <a:endParaRPr kumimoji="1"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build="p"/>
      <p:bldP spid="5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301356-969E-F148-9C28-C70B9880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17" y="1263058"/>
            <a:ext cx="11018698" cy="5277153"/>
          </a:xfrm>
          <a:prstGeom prst="rect">
            <a:avLst/>
          </a:prstGeom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DAA3257D-C12B-D140-B586-E7347BA9B842}"/>
              </a:ext>
            </a:extLst>
          </p:cNvPr>
          <p:cNvSpPr txBox="1">
            <a:spLocks/>
          </p:cNvSpPr>
          <p:nvPr/>
        </p:nvSpPr>
        <p:spPr>
          <a:xfrm>
            <a:off x="4867292" y="-336034"/>
            <a:ext cx="247314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24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網站</a:t>
            </a:r>
            <a:r>
              <a:rPr kumimoji="1" lang="en-US" altLang="zh-CN" sz="24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{ </a:t>
            </a:r>
            <a:r>
              <a:rPr kumimoji="1" lang="zh-CN" altLang="en-US" sz="24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架構圖</a:t>
            </a:r>
            <a:r>
              <a:rPr kumimoji="1" lang="en-US" altLang="zh-CN" sz="24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}</a:t>
            </a:r>
            <a:endParaRPr kumimoji="1" lang="zh-TW" altLang="en-US" sz="24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31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5EA9E29-8BB1-A245-AD9D-899684538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23" y="1269000"/>
            <a:ext cx="7924800" cy="4521200"/>
          </a:xfrm>
          <a:prstGeom prst="rect">
            <a:avLst/>
          </a:prstGeom>
        </p:spPr>
      </p:pic>
      <p:sp>
        <p:nvSpPr>
          <p:cNvPr id="9" name="標題 3">
            <a:extLst>
              <a:ext uri="{FF2B5EF4-FFF2-40B4-BE49-F238E27FC236}">
                <a16:creationId xmlns:a16="http://schemas.microsoft.com/office/drawing/2014/main" id="{717609AF-AFA5-034C-8F7F-1FAF5EA11864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TW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R&amp;T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CN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首頁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DD5119-D834-8249-A235-D1797479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86" y="2786359"/>
            <a:ext cx="1686600" cy="33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9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002E93-D77C-FE4B-9491-84BA1FCB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10" y="1290484"/>
            <a:ext cx="7475820" cy="42770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AC4818-59F3-BE44-9AD0-C32A891A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859" y="2786359"/>
            <a:ext cx="1678394" cy="3370003"/>
          </a:xfrm>
          <a:prstGeom prst="rect">
            <a:avLst/>
          </a:prstGeom>
        </p:spPr>
      </p:pic>
      <p:sp>
        <p:nvSpPr>
          <p:cNvPr id="9" name="標題 3">
            <a:extLst>
              <a:ext uri="{FF2B5EF4-FFF2-40B4-BE49-F238E27FC236}">
                <a16:creationId xmlns:a16="http://schemas.microsoft.com/office/drawing/2014/main" id="{F9C17678-4AC4-BF49-B81F-1B644C329BC4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形象頁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CN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生乳捲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262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617BAB0-C0D2-8E45-8AD8-099921A0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96" y="1290483"/>
            <a:ext cx="7475819" cy="42770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5628C85-1A74-7249-9F73-5D92D480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38" y="2786359"/>
            <a:ext cx="1678393" cy="3370002"/>
          </a:xfrm>
          <a:prstGeom prst="rect">
            <a:avLst/>
          </a:prstGeom>
        </p:spPr>
      </p:pic>
      <p:sp>
        <p:nvSpPr>
          <p:cNvPr id="8" name="標題 3">
            <a:extLst>
              <a:ext uri="{FF2B5EF4-FFF2-40B4-BE49-F238E27FC236}">
                <a16:creationId xmlns:a16="http://schemas.microsoft.com/office/drawing/2014/main" id="{CB381B4D-70D9-C94D-A93D-8EFFA6014A92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形象頁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塔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226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6E2D4C-C2D3-2E4B-9A65-AA3A0837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14" y="1290600"/>
            <a:ext cx="7475415" cy="4276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A69AE2-76BE-FA4D-AC8C-C3CB9271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500" y="2668373"/>
            <a:ext cx="1683286" cy="3373200"/>
          </a:xfrm>
          <a:prstGeom prst="rect">
            <a:avLst/>
          </a:prstGeom>
        </p:spPr>
      </p:pic>
      <p:sp>
        <p:nvSpPr>
          <p:cNvPr id="8" name="標題 3">
            <a:extLst>
              <a:ext uri="{FF2B5EF4-FFF2-40B4-BE49-F238E27FC236}">
                <a16:creationId xmlns:a16="http://schemas.microsoft.com/office/drawing/2014/main" id="{4F84E8FE-18DD-BB45-869E-773092CB76EF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商品總覽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CN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購物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659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FDBC3F3-75AF-6548-9821-191229C5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57" y="1290483"/>
            <a:ext cx="7496817" cy="42770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E931DC-2810-B847-B739-16265987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870" y="2683121"/>
            <a:ext cx="1686600" cy="3373200"/>
          </a:xfrm>
          <a:prstGeom prst="rect">
            <a:avLst/>
          </a:prstGeom>
        </p:spPr>
      </p:pic>
      <p:sp>
        <p:nvSpPr>
          <p:cNvPr id="8" name="標題 3">
            <a:extLst>
              <a:ext uri="{FF2B5EF4-FFF2-40B4-BE49-F238E27FC236}">
                <a16:creationId xmlns:a16="http://schemas.microsoft.com/office/drawing/2014/main" id="{A4152395-6737-AB4D-9691-7C8A012FB62F}"/>
              </a:ext>
            </a:extLst>
          </p:cNvPr>
          <p:cNvSpPr txBox="1">
            <a:spLocks/>
          </p:cNvSpPr>
          <p:nvPr/>
        </p:nvSpPr>
        <p:spPr>
          <a:xfrm>
            <a:off x="417536" y="-409775"/>
            <a:ext cx="3476038" cy="195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iti TC Medium" pitchFamily="2" charset="-128"/>
                <a:ea typeface="Heiti TC Medium" pitchFamily="2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購物車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{ </a:t>
            </a:r>
            <a:r>
              <a:rPr kumimoji="1" lang="zh-CN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結帳</a:t>
            </a:r>
            <a:r>
              <a:rPr kumimoji="1" lang="zh-TW" altLang="en-US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kumimoji="1" lang="en-US" altLang="zh-CN" sz="2000" b="1" spc="300" dirty="0">
                <a:solidFill>
                  <a:srgbClr val="8F6036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}</a:t>
            </a:r>
            <a:endParaRPr kumimoji="1" lang="zh-TW" altLang="en-US" sz="2000" b="1" spc="300" dirty="0">
              <a:solidFill>
                <a:srgbClr val="8F6036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32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109</Words>
  <Application>Microsoft Macintosh PowerPoint</Application>
  <PresentationFormat>寬螢幕</PresentationFormat>
  <Paragraphs>24</Paragraphs>
  <Slides>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新細明體</vt:lpstr>
      <vt:lpstr>Heiti TC Light</vt:lpstr>
      <vt:lpstr>Heiti TC Medium</vt:lpstr>
      <vt:lpstr>PingFang TC</vt:lpstr>
      <vt:lpstr>Arial</vt:lpstr>
      <vt:lpstr>Calibri</vt:lpstr>
      <vt:lpstr>Office 佈景主題</vt:lpstr>
      <vt:lpstr>R&amp;T 甜點工作室網站企劃書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30</cp:revision>
  <dcterms:created xsi:type="dcterms:W3CDTF">2020-02-15T08:53:52Z</dcterms:created>
  <dcterms:modified xsi:type="dcterms:W3CDTF">2020-02-17T05:44:28Z</dcterms:modified>
</cp:coreProperties>
</file>